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33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466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42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810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22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698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254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696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975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5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97B2-1A13-4B50-A9A8-EB73D2C16D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437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697B2-1A13-4B50-A9A8-EB73D2C16D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AB5B3-DE28-4EBC-BD39-0E97E145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729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Epworth Forest Administrative Committee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Annual Meeting        8/12/17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98875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Sharon Anson – President</a:t>
            </a:r>
          </a:p>
          <a:p>
            <a:r>
              <a:rPr lang="en-US" dirty="0" smtClean="0"/>
              <a:t>Dick Presser – Vice President</a:t>
            </a:r>
          </a:p>
          <a:p>
            <a:r>
              <a:rPr lang="en-US" dirty="0" smtClean="0"/>
              <a:t>Kara Lusby – Secretary</a:t>
            </a:r>
          </a:p>
          <a:p>
            <a:r>
              <a:rPr lang="en-US" dirty="0" smtClean="0"/>
              <a:t>Suzanne </a:t>
            </a:r>
            <a:r>
              <a:rPr lang="en-US" dirty="0" err="1" smtClean="0"/>
              <a:t>Montovani</a:t>
            </a:r>
            <a:r>
              <a:rPr lang="en-US" dirty="0" smtClean="0"/>
              <a:t> – Treasurer</a:t>
            </a:r>
          </a:p>
          <a:p>
            <a:r>
              <a:rPr lang="en-US" dirty="0" smtClean="0"/>
              <a:t>Tom Earhart – 5</a:t>
            </a:r>
            <a:r>
              <a:rPr lang="en-US" baseline="30000" dirty="0" smtClean="0"/>
              <a:t>th</a:t>
            </a:r>
            <a:r>
              <a:rPr lang="en-US" dirty="0" smtClean="0"/>
              <a:t>/Neutral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Guidelines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neighbors and will respect each other.</a:t>
            </a:r>
          </a:p>
          <a:p>
            <a:endParaRPr lang="en-US" dirty="0"/>
          </a:p>
          <a:p>
            <a:r>
              <a:rPr lang="en-US" dirty="0" smtClean="0"/>
              <a:t>Hold all questions to end of meeting.</a:t>
            </a:r>
          </a:p>
          <a:p>
            <a:endParaRPr lang="en-US" dirty="0"/>
          </a:p>
          <a:p>
            <a:r>
              <a:rPr lang="en-US" dirty="0" smtClean="0"/>
              <a:t>Meeting time   9 – 10:30  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4457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Order of Business</a:t>
            </a:r>
            <a:br>
              <a:rPr lang="en-US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Minutes of Annual Meeting 2016</a:t>
            </a:r>
          </a:p>
          <a:p>
            <a:r>
              <a:rPr lang="en-US" dirty="0" smtClean="0"/>
              <a:t>President’s Report</a:t>
            </a:r>
          </a:p>
          <a:p>
            <a:pPr lvl="1"/>
            <a:r>
              <a:rPr lang="en-US" dirty="0" smtClean="0"/>
              <a:t>Legal Cases</a:t>
            </a:r>
          </a:p>
          <a:p>
            <a:pPr lvl="1"/>
            <a:r>
              <a:rPr lang="en-US" dirty="0" smtClean="0"/>
              <a:t>Significant responses from Court </a:t>
            </a:r>
            <a:r>
              <a:rPr lang="en-US" dirty="0" smtClean="0"/>
              <a:t>Decisions</a:t>
            </a:r>
          </a:p>
          <a:p>
            <a:pPr lvl="1"/>
            <a:r>
              <a:rPr lang="en-US" dirty="0" smtClean="0"/>
              <a:t>Introduce </a:t>
            </a:r>
            <a:r>
              <a:rPr lang="en-US" smtClean="0"/>
              <a:t>new Director(s(</a:t>
            </a:r>
            <a:endParaRPr lang="en-US" dirty="0" smtClean="0"/>
          </a:p>
          <a:p>
            <a:r>
              <a:rPr lang="en-US" dirty="0" smtClean="0"/>
              <a:t>Financial Report</a:t>
            </a:r>
          </a:p>
          <a:p>
            <a:r>
              <a:rPr lang="en-US" dirty="0" smtClean="0"/>
              <a:t>Community Pier</a:t>
            </a:r>
          </a:p>
          <a:p>
            <a:pPr lvl="1"/>
            <a:r>
              <a:rPr lang="en-US" dirty="0" smtClean="0"/>
              <a:t>DNR Application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Trail</a:t>
            </a:r>
          </a:p>
          <a:p>
            <a:pPr lvl="1"/>
            <a:r>
              <a:rPr lang="en-US" dirty="0" smtClean="0"/>
              <a:t>Future</a:t>
            </a:r>
          </a:p>
          <a:p>
            <a:r>
              <a:rPr lang="en-US" dirty="0"/>
              <a:t> </a:t>
            </a:r>
            <a:r>
              <a:rPr lang="en-US" dirty="0" smtClean="0"/>
              <a:t>Communications/website</a:t>
            </a:r>
          </a:p>
          <a:p>
            <a:r>
              <a:rPr lang="en-US" dirty="0" smtClean="0"/>
              <a:t>Concerns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5729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86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Epworth Forest Administrative Committee  Annual Meeting        8/12/17 </vt:lpstr>
      <vt:lpstr>Directors </vt:lpstr>
      <vt:lpstr>Meeting Guidelines </vt:lpstr>
      <vt:lpstr>Order of Business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Epworth Forest Administrative Committee  Annual Meeting        8/12/17</dc:title>
  <dc:creator>user</dc:creator>
  <cp:lastModifiedBy>NWCPL</cp:lastModifiedBy>
  <cp:revision>4</cp:revision>
  <dcterms:created xsi:type="dcterms:W3CDTF">2017-08-04T20:51:07Z</dcterms:created>
  <dcterms:modified xsi:type="dcterms:W3CDTF">2017-08-07T16:43:48Z</dcterms:modified>
</cp:coreProperties>
</file>