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0" autoAdjust="0"/>
  </p:normalViewPr>
  <p:slideViewPr>
    <p:cSldViewPr>
      <p:cViewPr varScale="1">
        <p:scale>
          <a:sx n="89" d="100"/>
          <a:sy n="89" d="100"/>
        </p:scale>
        <p:origin x="-4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FAD4-AF76-48EE-8162-1636DCD66A5D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63D1-8E60-45FA-B7BD-F32D9E7D27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FAD4-AF76-48EE-8162-1636DCD66A5D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63D1-8E60-45FA-B7BD-F32D9E7D2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FAD4-AF76-48EE-8162-1636DCD66A5D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63D1-8E60-45FA-B7BD-F32D9E7D2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FAD4-AF76-48EE-8162-1636DCD66A5D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63D1-8E60-45FA-B7BD-F32D9E7D2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FAD4-AF76-48EE-8162-1636DCD66A5D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63D1-8E60-45FA-B7BD-F32D9E7D27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FAD4-AF76-48EE-8162-1636DCD66A5D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63D1-8E60-45FA-B7BD-F32D9E7D2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FAD4-AF76-48EE-8162-1636DCD66A5D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63D1-8E60-45FA-B7BD-F32D9E7D2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FAD4-AF76-48EE-8162-1636DCD66A5D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63D1-8E60-45FA-B7BD-F32D9E7D2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FAD4-AF76-48EE-8162-1636DCD66A5D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63D1-8E60-45FA-B7BD-F32D9E7D2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FAD4-AF76-48EE-8162-1636DCD66A5D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63D1-8E60-45FA-B7BD-F32D9E7D2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FAD4-AF76-48EE-8162-1636DCD66A5D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2863D1-8E60-45FA-B7BD-F32D9E7D274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54FAD4-AF76-48EE-8162-1636DCD66A5D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2863D1-8E60-45FA-B7BD-F32D9E7D274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62200" y="685800"/>
          <a:ext cx="4587874" cy="6035205"/>
        </p:xfrm>
        <a:graphic>
          <a:graphicData uri="http://schemas.openxmlformats.org/presentationml/2006/ole">
            <p:oleObj spid="_x0000_s1026" name="Visio" r:id="rId3" imgW="7393962" imgH="9728203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667000" y="762000"/>
          <a:ext cx="4171950" cy="5732450"/>
        </p:xfrm>
        <a:graphic>
          <a:graphicData uri="http://schemas.openxmlformats.org/presentationml/2006/ole">
            <p:oleObj spid="_x0000_s2050" name="Visio" r:id="rId3" imgW="7112899" imgH="9775215" progId="Visio.Drawing.11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Flow</vt:lpstr>
      <vt:lpstr>Microsoft Office Visio Drawing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Jr</dc:creator>
  <cp:lastModifiedBy>Jr</cp:lastModifiedBy>
  <cp:revision>1</cp:revision>
  <dcterms:created xsi:type="dcterms:W3CDTF">2011-08-13T02:25:46Z</dcterms:created>
  <dcterms:modified xsi:type="dcterms:W3CDTF">2011-08-13T02:29:36Z</dcterms:modified>
</cp:coreProperties>
</file>